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6" r:id="rId3"/>
    <p:sldId id="257" r:id="rId4"/>
    <p:sldId id="259" r:id="rId5"/>
    <p:sldId id="260" r:id="rId6"/>
    <p:sldId id="263" r:id="rId7"/>
    <p:sldId id="280" r:id="rId8"/>
    <p:sldId id="266" r:id="rId9"/>
    <p:sldId id="268" r:id="rId10"/>
    <p:sldId id="269" r:id="rId11"/>
    <p:sldId id="271" r:id="rId12"/>
    <p:sldId id="277" r:id="rId13"/>
    <p:sldId id="279" r:id="rId14"/>
    <p:sldId id="278"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3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20E4B-3DDD-49A4-B83B-1B5C7EE9F245}" type="doc">
      <dgm:prSet loTypeId="urn:microsoft.com/office/officeart/2005/8/layout/hProcess9" loCatId="process" qsTypeId="urn:microsoft.com/office/officeart/2005/8/quickstyle/simple1" qsCatId="simple" csTypeId="urn:microsoft.com/office/officeart/2005/8/colors/accent1_2" csCatId="accent1" phldr="1"/>
      <dgm:spPr/>
    </dgm:pt>
    <dgm:pt modelId="{62532287-174C-43A8-A05C-24E1A4851496}">
      <dgm:prSet phldrT="[Text]"/>
      <dgm:spPr/>
      <dgm:t>
        <a:bodyPr/>
        <a:lstStyle/>
        <a:p>
          <a:r>
            <a:rPr lang="en-US" dirty="0" smtClean="0"/>
            <a:t>January </a:t>
          </a:r>
        </a:p>
        <a:p>
          <a:r>
            <a:rPr lang="en-US" dirty="0" smtClean="0"/>
            <a:t>Technology installed at High School and Learning Center to accommodate testing</a:t>
          </a:r>
          <a:endParaRPr lang="en-US" dirty="0"/>
        </a:p>
      </dgm:t>
    </dgm:pt>
    <dgm:pt modelId="{D7502C93-8377-435F-B31B-A2E981B074EF}" type="parTrans" cxnId="{E0CBBC31-3D6D-4D93-91CF-EAD29BD77237}">
      <dgm:prSet/>
      <dgm:spPr/>
      <dgm:t>
        <a:bodyPr/>
        <a:lstStyle/>
        <a:p>
          <a:endParaRPr lang="en-US"/>
        </a:p>
      </dgm:t>
    </dgm:pt>
    <dgm:pt modelId="{67EA4D16-F6C0-492A-849B-24F94790198E}" type="sibTrans" cxnId="{E0CBBC31-3D6D-4D93-91CF-EAD29BD77237}">
      <dgm:prSet/>
      <dgm:spPr/>
      <dgm:t>
        <a:bodyPr/>
        <a:lstStyle/>
        <a:p>
          <a:endParaRPr lang="en-US"/>
        </a:p>
      </dgm:t>
    </dgm:pt>
    <dgm:pt modelId="{9A075948-2128-4D29-98FA-4F0211438640}">
      <dgm:prSet phldrT="[Text]"/>
      <dgm:spPr/>
      <dgm:t>
        <a:bodyPr/>
        <a:lstStyle/>
        <a:p>
          <a:r>
            <a:rPr lang="en-US" dirty="0" smtClean="0"/>
            <a:t>February</a:t>
          </a:r>
        </a:p>
        <a:p>
          <a:r>
            <a:rPr lang="en-US" dirty="0" smtClean="0"/>
            <a:t>Technology installed at Middle School and Browning. Technology ordered for  Kern Avenue.</a:t>
          </a:r>
          <a:endParaRPr lang="en-US" dirty="0"/>
        </a:p>
      </dgm:t>
    </dgm:pt>
    <dgm:pt modelId="{188F9DD7-19CC-4CCE-B079-8CC46C3AACE5}" type="parTrans" cxnId="{79EB7A16-5A7A-40BD-BA77-E6691855E21A}">
      <dgm:prSet/>
      <dgm:spPr/>
      <dgm:t>
        <a:bodyPr/>
        <a:lstStyle/>
        <a:p>
          <a:endParaRPr lang="en-US"/>
        </a:p>
      </dgm:t>
    </dgm:pt>
    <dgm:pt modelId="{0D2527E2-4B02-442B-B50A-C53A083C2961}" type="sibTrans" cxnId="{79EB7A16-5A7A-40BD-BA77-E6691855E21A}">
      <dgm:prSet/>
      <dgm:spPr/>
      <dgm:t>
        <a:bodyPr/>
        <a:lstStyle/>
        <a:p>
          <a:endParaRPr lang="en-US"/>
        </a:p>
      </dgm:t>
    </dgm:pt>
    <dgm:pt modelId="{861D269A-CC39-4D22-959D-2FF28C79675F}">
      <dgm:prSet phldrT="[Text]"/>
      <dgm:spPr/>
      <dgm:t>
        <a:bodyPr/>
        <a:lstStyle/>
        <a:p>
          <a:r>
            <a:rPr lang="en-US" dirty="0" smtClean="0"/>
            <a:t>March</a:t>
          </a:r>
        </a:p>
        <a:p>
          <a:r>
            <a:rPr lang="en-US" dirty="0" smtClean="0"/>
            <a:t>Technology installed at Kern and installation finished at Browning and Middle. </a:t>
          </a:r>
          <a:endParaRPr lang="en-US" dirty="0"/>
        </a:p>
      </dgm:t>
    </dgm:pt>
    <dgm:pt modelId="{E997A048-BAC5-4146-A588-62B5553A2869}" type="parTrans" cxnId="{2A6874BC-D54B-42BF-B0C1-D3BDC826F936}">
      <dgm:prSet/>
      <dgm:spPr/>
      <dgm:t>
        <a:bodyPr/>
        <a:lstStyle/>
        <a:p>
          <a:endParaRPr lang="en-US"/>
        </a:p>
      </dgm:t>
    </dgm:pt>
    <dgm:pt modelId="{465FF8BE-9B1A-4235-84BC-F8CB724BCA69}" type="sibTrans" cxnId="{2A6874BC-D54B-42BF-B0C1-D3BDC826F936}">
      <dgm:prSet/>
      <dgm:spPr/>
      <dgm:t>
        <a:bodyPr/>
        <a:lstStyle/>
        <a:p>
          <a:endParaRPr lang="en-US"/>
        </a:p>
      </dgm:t>
    </dgm:pt>
    <dgm:pt modelId="{CB8E53E1-9A7D-44C4-B518-320387FC876B}">
      <dgm:prSet/>
      <dgm:spPr/>
      <dgm:t>
        <a:bodyPr/>
        <a:lstStyle/>
        <a:p>
          <a:r>
            <a:rPr lang="en-US" dirty="0" smtClean="0"/>
            <a:t>April</a:t>
          </a:r>
        </a:p>
        <a:p>
          <a:r>
            <a:rPr lang="en-US" dirty="0" smtClean="0"/>
            <a:t>Practice tests and performance testing of technology at sites.</a:t>
          </a:r>
          <a:endParaRPr lang="en-US" dirty="0"/>
        </a:p>
      </dgm:t>
    </dgm:pt>
    <dgm:pt modelId="{3B2FF50D-86A4-4E12-84A2-7A69AE5BA212}" type="parTrans" cxnId="{C4F10E0D-E29F-46F0-84A8-8DFE48064AD3}">
      <dgm:prSet/>
      <dgm:spPr/>
      <dgm:t>
        <a:bodyPr/>
        <a:lstStyle/>
        <a:p>
          <a:endParaRPr lang="en-US"/>
        </a:p>
      </dgm:t>
    </dgm:pt>
    <dgm:pt modelId="{C73CE771-D25B-451B-BC51-59B78249877E}" type="sibTrans" cxnId="{C4F10E0D-E29F-46F0-84A8-8DFE48064AD3}">
      <dgm:prSet/>
      <dgm:spPr/>
      <dgm:t>
        <a:bodyPr/>
        <a:lstStyle/>
        <a:p>
          <a:endParaRPr lang="en-US"/>
        </a:p>
      </dgm:t>
    </dgm:pt>
    <dgm:pt modelId="{EA8020A6-E527-4230-90B9-2FC186E82A82}">
      <dgm:prSet/>
      <dgm:spPr/>
      <dgm:t>
        <a:bodyPr/>
        <a:lstStyle/>
        <a:p>
          <a:r>
            <a:rPr lang="en-US" dirty="0" smtClean="0"/>
            <a:t>May</a:t>
          </a:r>
        </a:p>
        <a:p>
          <a:r>
            <a:rPr lang="en-US" dirty="0" smtClean="0"/>
            <a:t>Smarter Balanced tests are administered to students.</a:t>
          </a:r>
          <a:endParaRPr lang="en-US" dirty="0"/>
        </a:p>
      </dgm:t>
    </dgm:pt>
    <dgm:pt modelId="{50E74497-7914-4AB8-9913-0A237AC45650}" type="parTrans" cxnId="{4232BB19-69C9-41F2-B8F6-B4E18961CD82}">
      <dgm:prSet/>
      <dgm:spPr/>
      <dgm:t>
        <a:bodyPr/>
        <a:lstStyle/>
        <a:p>
          <a:endParaRPr lang="en-US"/>
        </a:p>
      </dgm:t>
    </dgm:pt>
    <dgm:pt modelId="{163D9AF0-4284-446E-95AA-CA705A9C7770}" type="sibTrans" cxnId="{4232BB19-69C9-41F2-B8F6-B4E18961CD82}">
      <dgm:prSet/>
      <dgm:spPr/>
      <dgm:t>
        <a:bodyPr/>
        <a:lstStyle/>
        <a:p>
          <a:endParaRPr lang="en-US"/>
        </a:p>
      </dgm:t>
    </dgm:pt>
    <dgm:pt modelId="{267D5587-45C2-4219-AFF4-91E235D96D5F}" type="pres">
      <dgm:prSet presAssocID="{0E620E4B-3DDD-49A4-B83B-1B5C7EE9F245}" presName="CompostProcess" presStyleCnt="0">
        <dgm:presLayoutVars>
          <dgm:dir/>
          <dgm:resizeHandles val="exact"/>
        </dgm:presLayoutVars>
      </dgm:prSet>
      <dgm:spPr/>
    </dgm:pt>
    <dgm:pt modelId="{AB9769D5-F98A-418D-B27B-4FABC696C24D}" type="pres">
      <dgm:prSet presAssocID="{0E620E4B-3DDD-49A4-B83B-1B5C7EE9F245}" presName="arrow" presStyleLbl="bgShp" presStyleIdx="0" presStyleCnt="1"/>
      <dgm:spPr/>
    </dgm:pt>
    <dgm:pt modelId="{ED7A69C4-B3C7-4E5A-B370-D52115039247}" type="pres">
      <dgm:prSet presAssocID="{0E620E4B-3DDD-49A4-B83B-1B5C7EE9F245}" presName="linearProcess" presStyleCnt="0"/>
      <dgm:spPr/>
    </dgm:pt>
    <dgm:pt modelId="{8834A495-757D-40D6-85EE-79B1AC268996}" type="pres">
      <dgm:prSet presAssocID="{62532287-174C-43A8-A05C-24E1A4851496}" presName="textNode" presStyleLbl="node1" presStyleIdx="0" presStyleCnt="5">
        <dgm:presLayoutVars>
          <dgm:bulletEnabled val="1"/>
        </dgm:presLayoutVars>
      </dgm:prSet>
      <dgm:spPr/>
      <dgm:t>
        <a:bodyPr/>
        <a:lstStyle/>
        <a:p>
          <a:endParaRPr lang="en-US"/>
        </a:p>
      </dgm:t>
    </dgm:pt>
    <dgm:pt modelId="{344DCEAC-897C-4F38-AF63-EDBC2675C0FB}" type="pres">
      <dgm:prSet presAssocID="{67EA4D16-F6C0-492A-849B-24F94790198E}" presName="sibTrans" presStyleCnt="0"/>
      <dgm:spPr/>
    </dgm:pt>
    <dgm:pt modelId="{C8263E2E-6CBA-4556-B552-0575E74C8674}" type="pres">
      <dgm:prSet presAssocID="{9A075948-2128-4D29-98FA-4F0211438640}" presName="textNode" presStyleLbl="node1" presStyleIdx="1" presStyleCnt="5" custScaleX="125357">
        <dgm:presLayoutVars>
          <dgm:bulletEnabled val="1"/>
        </dgm:presLayoutVars>
      </dgm:prSet>
      <dgm:spPr/>
      <dgm:t>
        <a:bodyPr/>
        <a:lstStyle/>
        <a:p>
          <a:endParaRPr lang="en-US"/>
        </a:p>
      </dgm:t>
    </dgm:pt>
    <dgm:pt modelId="{1CBE502E-8F7D-49C0-B28F-2DA76502A74F}" type="pres">
      <dgm:prSet presAssocID="{0D2527E2-4B02-442B-B50A-C53A083C2961}" presName="sibTrans" presStyleCnt="0"/>
      <dgm:spPr/>
    </dgm:pt>
    <dgm:pt modelId="{7A2ACAAC-DFEB-484F-9A93-DD56EB7262C6}" type="pres">
      <dgm:prSet presAssocID="{861D269A-CC39-4D22-959D-2FF28C79675F}" presName="textNode" presStyleLbl="node1" presStyleIdx="2" presStyleCnt="5">
        <dgm:presLayoutVars>
          <dgm:bulletEnabled val="1"/>
        </dgm:presLayoutVars>
      </dgm:prSet>
      <dgm:spPr/>
      <dgm:t>
        <a:bodyPr/>
        <a:lstStyle/>
        <a:p>
          <a:endParaRPr lang="en-US"/>
        </a:p>
      </dgm:t>
    </dgm:pt>
    <dgm:pt modelId="{F49B0AB9-80DA-4A25-8A0D-D7BA09E323C7}" type="pres">
      <dgm:prSet presAssocID="{465FF8BE-9B1A-4235-84BC-F8CB724BCA69}" presName="sibTrans" presStyleCnt="0"/>
      <dgm:spPr/>
    </dgm:pt>
    <dgm:pt modelId="{9D70D8E7-0AE4-4240-9868-BCDE7F780FD3}" type="pres">
      <dgm:prSet presAssocID="{CB8E53E1-9A7D-44C4-B518-320387FC876B}" presName="textNode" presStyleLbl="node1" presStyleIdx="3" presStyleCnt="5">
        <dgm:presLayoutVars>
          <dgm:bulletEnabled val="1"/>
        </dgm:presLayoutVars>
      </dgm:prSet>
      <dgm:spPr/>
      <dgm:t>
        <a:bodyPr/>
        <a:lstStyle/>
        <a:p>
          <a:endParaRPr lang="en-US"/>
        </a:p>
      </dgm:t>
    </dgm:pt>
    <dgm:pt modelId="{303A7218-0CE3-4C74-B17B-6486FF140806}" type="pres">
      <dgm:prSet presAssocID="{C73CE771-D25B-451B-BC51-59B78249877E}" presName="sibTrans" presStyleCnt="0"/>
      <dgm:spPr/>
    </dgm:pt>
    <dgm:pt modelId="{C8223CE6-4C65-4C60-99A4-AECEF2141B9A}" type="pres">
      <dgm:prSet presAssocID="{EA8020A6-E527-4230-90B9-2FC186E82A82}" presName="textNode" presStyleLbl="node1" presStyleIdx="4" presStyleCnt="5">
        <dgm:presLayoutVars>
          <dgm:bulletEnabled val="1"/>
        </dgm:presLayoutVars>
      </dgm:prSet>
      <dgm:spPr/>
      <dgm:t>
        <a:bodyPr/>
        <a:lstStyle/>
        <a:p>
          <a:endParaRPr lang="en-US"/>
        </a:p>
      </dgm:t>
    </dgm:pt>
  </dgm:ptLst>
  <dgm:cxnLst>
    <dgm:cxn modelId="{EBE5177F-07E7-4DC7-BC70-E4BA5B48D76E}" type="presOf" srcId="{9A075948-2128-4D29-98FA-4F0211438640}" destId="{C8263E2E-6CBA-4556-B552-0575E74C8674}" srcOrd="0" destOrd="0" presId="urn:microsoft.com/office/officeart/2005/8/layout/hProcess9"/>
    <dgm:cxn modelId="{E0CBBC31-3D6D-4D93-91CF-EAD29BD77237}" srcId="{0E620E4B-3DDD-49A4-B83B-1B5C7EE9F245}" destId="{62532287-174C-43A8-A05C-24E1A4851496}" srcOrd="0" destOrd="0" parTransId="{D7502C93-8377-435F-B31B-A2E981B074EF}" sibTransId="{67EA4D16-F6C0-492A-849B-24F94790198E}"/>
    <dgm:cxn modelId="{108C0F81-5E87-4E03-BAFF-64CBB5BF8053}" type="presOf" srcId="{62532287-174C-43A8-A05C-24E1A4851496}" destId="{8834A495-757D-40D6-85EE-79B1AC268996}" srcOrd="0" destOrd="0" presId="urn:microsoft.com/office/officeart/2005/8/layout/hProcess9"/>
    <dgm:cxn modelId="{BC896540-86D5-461C-A303-0B4F541AE861}" type="presOf" srcId="{0E620E4B-3DDD-49A4-B83B-1B5C7EE9F245}" destId="{267D5587-45C2-4219-AFF4-91E235D96D5F}" srcOrd="0" destOrd="0" presId="urn:microsoft.com/office/officeart/2005/8/layout/hProcess9"/>
    <dgm:cxn modelId="{2A6874BC-D54B-42BF-B0C1-D3BDC826F936}" srcId="{0E620E4B-3DDD-49A4-B83B-1B5C7EE9F245}" destId="{861D269A-CC39-4D22-959D-2FF28C79675F}" srcOrd="2" destOrd="0" parTransId="{E997A048-BAC5-4146-A588-62B5553A2869}" sibTransId="{465FF8BE-9B1A-4235-84BC-F8CB724BCA69}"/>
    <dgm:cxn modelId="{FA5A2150-814C-4695-AB3F-3B7F51178959}" type="presOf" srcId="{CB8E53E1-9A7D-44C4-B518-320387FC876B}" destId="{9D70D8E7-0AE4-4240-9868-BCDE7F780FD3}" srcOrd="0" destOrd="0" presId="urn:microsoft.com/office/officeart/2005/8/layout/hProcess9"/>
    <dgm:cxn modelId="{4232BB19-69C9-41F2-B8F6-B4E18961CD82}" srcId="{0E620E4B-3DDD-49A4-B83B-1B5C7EE9F245}" destId="{EA8020A6-E527-4230-90B9-2FC186E82A82}" srcOrd="4" destOrd="0" parTransId="{50E74497-7914-4AB8-9913-0A237AC45650}" sibTransId="{163D9AF0-4284-446E-95AA-CA705A9C7770}"/>
    <dgm:cxn modelId="{B8DC481A-10DC-4F1D-8FFB-A4FA75A31D38}" type="presOf" srcId="{861D269A-CC39-4D22-959D-2FF28C79675F}" destId="{7A2ACAAC-DFEB-484F-9A93-DD56EB7262C6}" srcOrd="0" destOrd="0" presId="urn:microsoft.com/office/officeart/2005/8/layout/hProcess9"/>
    <dgm:cxn modelId="{551A968C-2842-4192-B7BA-8F735ED362A1}" type="presOf" srcId="{EA8020A6-E527-4230-90B9-2FC186E82A82}" destId="{C8223CE6-4C65-4C60-99A4-AECEF2141B9A}" srcOrd="0" destOrd="0" presId="urn:microsoft.com/office/officeart/2005/8/layout/hProcess9"/>
    <dgm:cxn modelId="{C4F10E0D-E29F-46F0-84A8-8DFE48064AD3}" srcId="{0E620E4B-3DDD-49A4-B83B-1B5C7EE9F245}" destId="{CB8E53E1-9A7D-44C4-B518-320387FC876B}" srcOrd="3" destOrd="0" parTransId="{3B2FF50D-86A4-4E12-84A2-7A69AE5BA212}" sibTransId="{C73CE771-D25B-451B-BC51-59B78249877E}"/>
    <dgm:cxn modelId="{79EB7A16-5A7A-40BD-BA77-E6691855E21A}" srcId="{0E620E4B-3DDD-49A4-B83B-1B5C7EE9F245}" destId="{9A075948-2128-4D29-98FA-4F0211438640}" srcOrd="1" destOrd="0" parTransId="{188F9DD7-19CC-4CCE-B079-8CC46C3AACE5}" sibTransId="{0D2527E2-4B02-442B-B50A-C53A083C2961}"/>
    <dgm:cxn modelId="{0ECD6113-F4B5-4DC5-B7DD-CD45F6327A10}" type="presParOf" srcId="{267D5587-45C2-4219-AFF4-91E235D96D5F}" destId="{AB9769D5-F98A-418D-B27B-4FABC696C24D}" srcOrd="0" destOrd="0" presId="urn:microsoft.com/office/officeart/2005/8/layout/hProcess9"/>
    <dgm:cxn modelId="{B71AB92B-287F-41AE-94E2-2AC825BCFF03}" type="presParOf" srcId="{267D5587-45C2-4219-AFF4-91E235D96D5F}" destId="{ED7A69C4-B3C7-4E5A-B370-D52115039247}" srcOrd="1" destOrd="0" presId="urn:microsoft.com/office/officeart/2005/8/layout/hProcess9"/>
    <dgm:cxn modelId="{9ACD3EC1-8B31-46EF-B1B9-109DCB2F3024}" type="presParOf" srcId="{ED7A69C4-B3C7-4E5A-B370-D52115039247}" destId="{8834A495-757D-40D6-85EE-79B1AC268996}" srcOrd="0" destOrd="0" presId="urn:microsoft.com/office/officeart/2005/8/layout/hProcess9"/>
    <dgm:cxn modelId="{8F328255-4D47-464A-BE75-3496BD8CF65C}" type="presParOf" srcId="{ED7A69C4-B3C7-4E5A-B370-D52115039247}" destId="{344DCEAC-897C-4F38-AF63-EDBC2675C0FB}" srcOrd="1" destOrd="0" presId="urn:microsoft.com/office/officeart/2005/8/layout/hProcess9"/>
    <dgm:cxn modelId="{901CE315-3E78-4CB8-AF93-7F150A46333C}" type="presParOf" srcId="{ED7A69C4-B3C7-4E5A-B370-D52115039247}" destId="{C8263E2E-6CBA-4556-B552-0575E74C8674}" srcOrd="2" destOrd="0" presId="urn:microsoft.com/office/officeart/2005/8/layout/hProcess9"/>
    <dgm:cxn modelId="{EF2CC77A-3D8F-4BDE-BD32-E97A0693AF11}" type="presParOf" srcId="{ED7A69C4-B3C7-4E5A-B370-D52115039247}" destId="{1CBE502E-8F7D-49C0-B28F-2DA76502A74F}" srcOrd="3" destOrd="0" presId="urn:microsoft.com/office/officeart/2005/8/layout/hProcess9"/>
    <dgm:cxn modelId="{63628743-D830-4E74-82F3-B723FE77B5FC}" type="presParOf" srcId="{ED7A69C4-B3C7-4E5A-B370-D52115039247}" destId="{7A2ACAAC-DFEB-484F-9A93-DD56EB7262C6}" srcOrd="4" destOrd="0" presId="urn:microsoft.com/office/officeart/2005/8/layout/hProcess9"/>
    <dgm:cxn modelId="{BF0A6955-A1CA-4EC5-87A2-061CE8E352E2}" type="presParOf" srcId="{ED7A69C4-B3C7-4E5A-B370-D52115039247}" destId="{F49B0AB9-80DA-4A25-8A0D-D7BA09E323C7}" srcOrd="5" destOrd="0" presId="urn:microsoft.com/office/officeart/2005/8/layout/hProcess9"/>
    <dgm:cxn modelId="{68BB04D0-BFC8-45B7-8B5D-BE54907D395E}" type="presParOf" srcId="{ED7A69C4-B3C7-4E5A-B370-D52115039247}" destId="{9D70D8E7-0AE4-4240-9868-BCDE7F780FD3}" srcOrd="6" destOrd="0" presId="urn:microsoft.com/office/officeart/2005/8/layout/hProcess9"/>
    <dgm:cxn modelId="{F34158D3-F6BF-4EFD-A3D0-A1BEBC6CE5BF}" type="presParOf" srcId="{ED7A69C4-B3C7-4E5A-B370-D52115039247}" destId="{303A7218-0CE3-4C74-B17B-6486FF140806}" srcOrd="7" destOrd="0" presId="urn:microsoft.com/office/officeart/2005/8/layout/hProcess9"/>
    <dgm:cxn modelId="{16BFB73A-FAFC-49DF-BAD4-F5DAABF4A881}" type="presParOf" srcId="{ED7A69C4-B3C7-4E5A-B370-D52115039247}" destId="{C8223CE6-4C65-4C60-99A4-AECEF2141B9A}"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620E4B-3DDD-49A4-B83B-1B5C7EE9F245}" type="doc">
      <dgm:prSet loTypeId="urn:microsoft.com/office/officeart/2005/8/layout/hProcess9" loCatId="process" qsTypeId="urn:microsoft.com/office/officeart/2005/8/quickstyle/simple1" qsCatId="simple" csTypeId="urn:microsoft.com/office/officeart/2005/8/colors/accent1_2" csCatId="accent1" phldr="1"/>
      <dgm:spPr/>
    </dgm:pt>
    <dgm:pt modelId="{9A075948-2128-4D29-98FA-4F0211438640}">
      <dgm:prSet phldrT="[Text]"/>
      <dgm:spPr/>
      <dgm:t>
        <a:bodyPr/>
        <a:lstStyle/>
        <a:p>
          <a:r>
            <a:rPr lang="en-US" dirty="0" smtClean="0"/>
            <a:t>February</a:t>
          </a:r>
        </a:p>
        <a:p>
          <a:r>
            <a:rPr lang="en-US" dirty="0" smtClean="0"/>
            <a:t>Smarter balance testing accounts sent from state. Testing system checked.</a:t>
          </a:r>
        </a:p>
      </dgm:t>
    </dgm:pt>
    <dgm:pt modelId="{188F9DD7-19CC-4CCE-B079-8CC46C3AACE5}" type="parTrans" cxnId="{79EB7A16-5A7A-40BD-BA77-E6691855E21A}">
      <dgm:prSet/>
      <dgm:spPr/>
      <dgm:t>
        <a:bodyPr/>
        <a:lstStyle/>
        <a:p>
          <a:endParaRPr lang="en-US"/>
        </a:p>
      </dgm:t>
    </dgm:pt>
    <dgm:pt modelId="{0D2527E2-4B02-442B-B50A-C53A083C2961}" type="sibTrans" cxnId="{79EB7A16-5A7A-40BD-BA77-E6691855E21A}">
      <dgm:prSet/>
      <dgm:spPr/>
      <dgm:t>
        <a:bodyPr/>
        <a:lstStyle/>
        <a:p>
          <a:endParaRPr lang="en-US"/>
        </a:p>
      </dgm:t>
    </dgm:pt>
    <dgm:pt modelId="{861D269A-CC39-4D22-959D-2FF28C79675F}">
      <dgm:prSet phldrT="[Text]"/>
      <dgm:spPr/>
      <dgm:t>
        <a:bodyPr/>
        <a:lstStyle/>
        <a:p>
          <a:r>
            <a:rPr lang="en-US" dirty="0" smtClean="0"/>
            <a:t>March</a:t>
          </a:r>
        </a:p>
        <a:p>
          <a:r>
            <a:rPr lang="en-US" dirty="0" smtClean="0"/>
            <a:t>Testing Coordinator accounts created and distributed. Accommodations input for students </a:t>
          </a:r>
          <a:endParaRPr lang="en-US" dirty="0"/>
        </a:p>
      </dgm:t>
    </dgm:pt>
    <dgm:pt modelId="{E997A048-BAC5-4146-A588-62B5553A2869}" type="parTrans" cxnId="{2A6874BC-D54B-42BF-B0C1-D3BDC826F936}">
      <dgm:prSet/>
      <dgm:spPr/>
      <dgm:t>
        <a:bodyPr/>
        <a:lstStyle/>
        <a:p>
          <a:endParaRPr lang="en-US"/>
        </a:p>
      </dgm:t>
    </dgm:pt>
    <dgm:pt modelId="{465FF8BE-9B1A-4235-84BC-F8CB724BCA69}" type="sibTrans" cxnId="{2A6874BC-D54B-42BF-B0C1-D3BDC826F936}">
      <dgm:prSet/>
      <dgm:spPr/>
      <dgm:t>
        <a:bodyPr/>
        <a:lstStyle/>
        <a:p>
          <a:endParaRPr lang="en-US"/>
        </a:p>
      </dgm:t>
    </dgm:pt>
    <dgm:pt modelId="{CB8E53E1-9A7D-44C4-B518-320387FC876B}">
      <dgm:prSet/>
      <dgm:spPr/>
      <dgm:t>
        <a:bodyPr/>
        <a:lstStyle/>
        <a:p>
          <a:r>
            <a:rPr lang="en-US" dirty="0" smtClean="0"/>
            <a:t>April</a:t>
          </a:r>
        </a:p>
        <a:p>
          <a:r>
            <a:rPr lang="en-US" dirty="0" smtClean="0"/>
            <a:t>Test Administrator accounts created. </a:t>
          </a:r>
          <a:endParaRPr lang="en-US" dirty="0"/>
        </a:p>
      </dgm:t>
    </dgm:pt>
    <dgm:pt modelId="{3B2FF50D-86A4-4E12-84A2-7A69AE5BA212}" type="parTrans" cxnId="{C4F10E0D-E29F-46F0-84A8-8DFE48064AD3}">
      <dgm:prSet/>
      <dgm:spPr/>
      <dgm:t>
        <a:bodyPr/>
        <a:lstStyle/>
        <a:p>
          <a:endParaRPr lang="en-US"/>
        </a:p>
      </dgm:t>
    </dgm:pt>
    <dgm:pt modelId="{C73CE771-D25B-451B-BC51-59B78249877E}" type="sibTrans" cxnId="{C4F10E0D-E29F-46F0-84A8-8DFE48064AD3}">
      <dgm:prSet/>
      <dgm:spPr/>
      <dgm:t>
        <a:bodyPr/>
        <a:lstStyle/>
        <a:p>
          <a:endParaRPr lang="en-US"/>
        </a:p>
      </dgm:t>
    </dgm:pt>
    <dgm:pt modelId="{EA8020A6-E527-4230-90B9-2FC186E82A82}">
      <dgm:prSet/>
      <dgm:spPr/>
      <dgm:t>
        <a:bodyPr/>
        <a:lstStyle/>
        <a:p>
          <a:r>
            <a:rPr lang="en-US" dirty="0" smtClean="0"/>
            <a:t>May</a:t>
          </a:r>
        </a:p>
        <a:p>
          <a:r>
            <a:rPr lang="en-US" dirty="0" smtClean="0"/>
            <a:t>Smarter Balanced tests are administered to students.</a:t>
          </a:r>
          <a:endParaRPr lang="en-US" dirty="0"/>
        </a:p>
      </dgm:t>
    </dgm:pt>
    <dgm:pt modelId="{50E74497-7914-4AB8-9913-0A237AC45650}" type="parTrans" cxnId="{4232BB19-69C9-41F2-B8F6-B4E18961CD82}">
      <dgm:prSet/>
      <dgm:spPr/>
      <dgm:t>
        <a:bodyPr/>
        <a:lstStyle/>
        <a:p>
          <a:endParaRPr lang="en-US"/>
        </a:p>
      </dgm:t>
    </dgm:pt>
    <dgm:pt modelId="{163D9AF0-4284-446E-95AA-CA705A9C7770}" type="sibTrans" cxnId="{4232BB19-69C9-41F2-B8F6-B4E18961CD82}">
      <dgm:prSet/>
      <dgm:spPr/>
      <dgm:t>
        <a:bodyPr/>
        <a:lstStyle/>
        <a:p>
          <a:endParaRPr lang="en-US"/>
        </a:p>
      </dgm:t>
    </dgm:pt>
    <dgm:pt modelId="{267D5587-45C2-4219-AFF4-91E235D96D5F}" type="pres">
      <dgm:prSet presAssocID="{0E620E4B-3DDD-49A4-B83B-1B5C7EE9F245}" presName="CompostProcess" presStyleCnt="0">
        <dgm:presLayoutVars>
          <dgm:dir/>
          <dgm:resizeHandles val="exact"/>
        </dgm:presLayoutVars>
      </dgm:prSet>
      <dgm:spPr/>
    </dgm:pt>
    <dgm:pt modelId="{AB9769D5-F98A-418D-B27B-4FABC696C24D}" type="pres">
      <dgm:prSet presAssocID="{0E620E4B-3DDD-49A4-B83B-1B5C7EE9F245}" presName="arrow" presStyleLbl="bgShp" presStyleIdx="0" presStyleCnt="1" custLinFactNeighborX="2941" custLinFactNeighborY="72917"/>
      <dgm:spPr/>
    </dgm:pt>
    <dgm:pt modelId="{ED7A69C4-B3C7-4E5A-B370-D52115039247}" type="pres">
      <dgm:prSet presAssocID="{0E620E4B-3DDD-49A4-B83B-1B5C7EE9F245}" presName="linearProcess" presStyleCnt="0"/>
      <dgm:spPr/>
    </dgm:pt>
    <dgm:pt modelId="{C8263E2E-6CBA-4556-B552-0575E74C8674}" type="pres">
      <dgm:prSet presAssocID="{9A075948-2128-4D29-98FA-4F0211438640}" presName="textNode" presStyleLbl="node1" presStyleIdx="0" presStyleCnt="4" custScaleX="125357">
        <dgm:presLayoutVars>
          <dgm:bulletEnabled val="1"/>
        </dgm:presLayoutVars>
      </dgm:prSet>
      <dgm:spPr/>
      <dgm:t>
        <a:bodyPr/>
        <a:lstStyle/>
        <a:p>
          <a:endParaRPr lang="en-US"/>
        </a:p>
      </dgm:t>
    </dgm:pt>
    <dgm:pt modelId="{1CBE502E-8F7D-49C0-B28F-2DA76502A74F}" type="pres">
      <dgm:prSet presAssocID="{0D2527E2-4B02-442B-B50A-C53A083C2961}" presName="sibTrans" presStyleCnt="0"/>
      <dgm:spPr/>
    </dgm:pt>
    <dgm:pt modelId="{7A2ACAAC-DFEB-484F-9A93-DD56EB7262C6}" type="pres">
      <dgm:prSet presAssocID="{861D269A-CC39-4D22-959D-2FF28C79675F}" presName="textNode" presStyleLbl="node1" presStyleIdx="1" presStyleCnt="4">
        <dgm:presLayoutVars>
          <dgm:bulletEnabled val="1"/>
        </dgm:presLayoutVars>
      </dgm:prSet>
      <dgm:spPr/>
      <dgm:t>
        <a:bodyPr/>
        <a:lstStyle/>
        <a:p>
          <a:endParaRPr lang="en-US"/>
        </a:p>
      </dgm:t>
    </dgm:pt>
    <dgm:pt modelId="{F49B0AB9-80DA-4A25-8A0D-D7BA09E323C7}" type="pres">
      <dgm:prSet presAssocID="{465FF8BE-9B1A-4235-84BC-F8CB724BCA69}" presName="sibTrans" presStyleCnt="0"/>
      <dgm:spPr/>
    </dgm:pt>
    <dgm:pt modelId="{9D70D8E7-0AE4-4240-9868-BCDE7F780FD3}" type="pres">
      <dgm:prSet presAssocID="{CB8E53E1-9A7D-44C4-B518-320387FC876B}" presName="textNode" presStyleLbl="node1" presStyleIdx="2" presStyleCnt="4">
        <dgm:presLayoutVars>
          <dgm:bulletEnabled val="1"/>
        </dgm:presLayoutVars>
      </dgm:prSet>
      <dgm:spPr/>
      <dgm:t>
        <a:bodyPr/>
        <a:lstStyle/>
        <a:p>
          <a:endParaRPr lang="en-US"/>
        </a:p>
      </dgm:t>
    </dgm:pt>
    <dgm:pt modelId="{303A7218-0CE3-4C74-B17B-6486FF140806}" type="pres">
      <dgm:prSet presAssocID="{C73CE771-D25B-451B-BC51-59B78249877E}" presName="sibTrans" presStyleCnt="0"/>
      <dgm:spPr/>
    </dgm:pt>
    <dgm:pt modelId="{C8223CE6-4C65-4C60-99A4-AECEF2141B9A}" type="pres">
      <dgm:prSet presAssocID="{EA8020A6-E527-4230-90B9-2FC186E82A82}" presName="textNode" presStyleLbl="node1" presStyleIdx="3" presStyleCnt="4">
        <dgm:presLayoutVars>
          <dgm:bulletEnabled val="1"/>
        </dgm:presLayoutVars>
      </dgm:prSet>
      <dgm:spPr/>
      <dgm:t>
        <a:bodyPr/>
        <a:lstStyle/>
        <a:p>
          <a:endParaRPr lang="en-US"/>
        </a:p>
      </dgm:t>
    </dgm:pt>
  </dgm:ptLst>
  <dgm:cxnLst>
    <dgm:cxn modelId="{D0D0D890-CD00-438B-B13A-F34A33BB58BD}" type="presOf" srcId="{EA8020A6-E527-4230-90B9-2FC186E82A82}" destId="{C8223CE6-4C65-4C60-99A4-AECEF2141B9A}" srcOrd="0" destOrd="0" presId="urn:microsoft.com/office/officeart/2005/8/layout/hProcess9"/>
    <dgm:cxn modelId="{76A0C8F9-6312-4FF9-B488-041B4D9AF7CC}" type="presOf" srcId="{CB8E53E1-9A7D-44C4-B518-320387FC876B}" destId="{9D70D8E7-0AE4-4240-9868-BCDE7F780FD3}" srcOrd="0" destOrd="0" presId="urn:microsoft.com/office/officeart/2005/8/layout/hProcess9"/>
    <dgm:cxn modelId="{2A6874BC-D54B-42BF-B0C1-D3BDC826F936}" srcId="{0E620E4B-3DDD-49A4-B83B-1B5C7EE9F245}" destId="{861D269A-CC39-4D22-959D-2FF28C79675F}" srcOrd="1" destOrd="0" parTransId="{E997A048-BAC5-4146-A588-62B5553A2869}" sibTransId="{465FF8BE-9B1A-4235-84BC-F8CB724BCA69}"/>
    <dgm:cxn modelId="{6E9C7C5F-ED1F-4E1A-8505-B17A8AE0E6FC}" type="presOf" srcId="{9A075948-2128-4D29-98FA-4F0211438640}" destId="{C8263E2E-6CBA-4556-B552-0575E74C8674}" srcOrd="0" destOrd="0" presId="urn:microsoft.com/office/officeart/2005/8/layout/hProcess9"/>
    <dgm:cxn modelId="{4232BB19-69C9-41F2-B8F6-B4E18961CD82}" srcId="{0E620E4B-3DDD-49A4-B83B-1B5C7EE9F245}" destId="{EA8020A6-E527-4230-90B9-2FC186E82A82}" srcOrd="3" destOrd="0" parTransId="{50E74497-7914-4AB8-9913-0A237AC45650}" sibTransId="{163D9AF0-4284-446E-95AA-CA705A9C7770}"/>
    <dgm:cxn modelId="{931DD8C2-6497-447F-9995-8A87EBE7F693}" type="presOf" srcId="{861D269A-CC39-4D22-959D-2FF28C79675F}" destId="{7A2ACAAC-DFEB-484F-9A93-DD56EB7262C6}" srcOrd="0" destOrd="0" presId="urn:microsoft.com/office/officeart/2005/8/layout/hProcess9"/>
    <dgm:cxn modelId="{01461FE5-98D6-4407-AA30-37749908244A}" type="presOf" srcId="{0E620E4B-3DDD-49A4-B83B-1B5C7EE9F245}" destId="{267D5587-45C2-4219-AFF4-91E235D96D5F}" srcOrd="0" destOrd="0" presId="urn:microsoft.com/office/officeart/2005/8/layout/hProcess9"/>
    <dgm:cxn modelId="{C4F10E0D-E29F-46F0-84A8-8DFE48064AD3}" srcId="{0E620E4B-3DDD-49A4-B83B-1B5C7EE9F245}" destId="{CB8E53E1-9A7D-44C4-B518-320387FC876B}" srcOrd="2" destOrd="0" parTransId="{3B2FF50D-86A4-4E12-84A2-7A69AE5BA212}" sibTransId="{C73CE771-D25B-451B-BC51-59B78249877E}"/>
    <dgm:cxn modelId="{79EB7A16-5A7A-40BD-BA77-E6691855E21A}" srcId="{0E620E4B-3DDD-49A4-B83B-1B5C7EE9F245}" destId="{9A075948-2128-4D29-98FA-4F0211438640}" srcOrd="0" destOrd="0" parTransId="{188F9DD7-19CC-4CCE-B079-8CC46C3AACE5}" sibTransId="{0D2527E2-4B02-442B-B50A-C53A083C2961}"/>
    <dgm:cxn modelId="{241DB7CA-E94E-4092-93E5-CDA55C185811}" type="presParOf" srcId="{267D5587-45C2-4219-AFF4-91E235D96D5F}" destId="{AB9769D5-F98A-418D-B27B-4FABC696C24D}" srcOrd="0" destOrd="0" presId="urn:microsoft.com/office/officeart/2005/8/layout/hProcess9"/>
    <dgm:cxn modelId="{3B24AC45-A5A3-49A0-A97A-16D93C0477A0}" type="presParOf" srcId="{267D5587-45C2-4219-AFF4-91E235D96D5F}" destId="{ED7A69C4-B3C7-4E5A-B370-D52115039247}" srcOrd="1" destOrd="0" presId="urn:microsoft.com/office/officeart/2005/8/layout/hProcess9"/>
    <dgm:cxn modelId="{F3FBE38F-A600-4DDF-8399-B2E078C67DD1}" type="presParOf" srcId="{ED7A69C4-B3C7-4E5A-B370-D52115039247}" destId="{C8263E2E-6CBA-4556-B552-0575E74C8674}" srcOrd="0" destOrd="0" presId="urn:microsoft.com/office/officeart/2005/8/layout/hProcess9"/>
    <dgm:cxn modelId="{0132381A-2B9E-4782-8D58-CE83B459DC38}" type="presParOf" srcId="{ED7A69C4-B3C7-4E5A-B370-D52115039247}" destId="{1CBE502E-8F7D-49C0-B28F-2DA76502A74F}" srcOrd="1" destOrd="0" presId="urn:microsoft.com/office/officeart/2005/8/layout/hProcess9"/>
    <dgm:cxn modelId="{0AFF7DE6-C93E-4FB4-B1B2-FF7FAF8AE73B}" type="presParOf" srcId="{ED7A69C4-B3C7-4E5A-B370-D52115039247}" destId="{7A2ACAAC-DFEB-484F-9A93-DD56EB7262C6}" srcOrd="2" destOrd="0" presId="urn:microsoft.com/office/officeart/2005/8/layout/hProcess9"/>
    <dgm:cxn modelId="{8544CFA0-C3C7-4193-921B-C54B377C7B73}" type="presParOf" srcId="{ED7A69C4-B3C7-4E5A-B370-D52115039247}" destId="{F49B0AB9-80DA-4A25-8A0D-D7BA09E323C7}" srcOrd="3" destOrd="0" presId="urn:microsoft.com/office/officeart/2005/8/layout/hProcess9"/>
    <dgm:cxn modelId="{8FCBF6E1-9E6B-4A35-952F-63DEB8ED1C84}" type="presParOf" srcId="{ED7A69C4-B3C7-4E5A-B370-D52115039247}" destId="{9D70D8E7-0AE4-4240-9868-BCDE7F780FD3}" srcOrd="4" destOrd="0" presId="urn:microsoft.com/office/officeart/2005/8/layout/hProcess9"/>
    <dgm:cxn modelId="{46E7AA23-2575-41F2-976E-891216CEE409}" type="presParOf" srcId="{ED7A69C4-B3C7-4E5A-B370-D52115039247}" destId="{303A7218-0CE3-4C74-B17B-6486FF140806}" srcOrd="5" destOrd="0" presId="urn:microsoft.com/office/officeart/2005/8/layout/hProcess9"/>
    <dgm:cxn modelId="{ADA672C9-9B8B-4041-A0E2-A1ED25D3DD71}" type="presParOf" srcId="{ED7A69C4-B3C7-4E5A-B370-D52115039247}" destId="{C8223CE6-4C65-4C60-99A4-AECEF2141B9A}" srcOrd="6" destOrd="0" presId="urn:microsoft.com/office/officeart/2005/8/layout/hProcess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9769D5-F98A-418D-B27B-4FABC696C24D}">
      <dsp:nvSpPr>
        <dsp:cNvPr id="0" name=""/>
        <dsp:cNvSpPr/>
      </dsp:nvSpPr>
      <dsp:spPr>
        <a:xfrm>
          <a:off x="685799" y="0"/>
          <a:ext cx="7772400" cy="3657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4A495-757D-40D6-85EE-79B1AC268996}">
      <dsp:nvSpPr>
        <dsp:cNvPr id="0" name=""/>
        <dsp:cNvSpPr/>
      </dsp:nvSpPr>
      <dsp:spPr>
        <a:xfrm>
          <a:off x="411" y="1097279"/>
          <a:ext cx="1676548" cy="14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January </a:t>
          </a:r>
        </a:p>
        <a:p>
          <a:pPr lvl="0" algn="ctr" defTabSz="577850">
            <a:lnSpc>
              <a:spcPct val="90000"/>
            </a:lnSpc>
            <a:spcBef>
              <a:spcPct val="0"/>
            </a:spcBef>
            <a:spcAft>
              <a:spcPct val="35000"/>
            </a:spcAft>
          </a:pPr>
          <a:r>
            <a:rPr lang="en-US" sz="1300" kern="1200" dirty="0" smtClean="0"/>
            <a:t>Technology installed at High School and Learning Center to accommodate testing</a:t>
          </a:r>
          <a:endParaRPr lang="en-US" sz="1300" kern="1200" dirty="0"/>
        </a:p>
      </dsp:txBody>
      <dsp:txXfrm>
        <a:off x="411" y="1097279"/>
        <a:ext cx="1676548" cy="1463040"/>
      </dsp:txXfrm>
    </dsp:sp>
    <dsp:sp modelId="{C8263E2E-6CBA-4556-B552-0575E74C8674}">
      <dsp:nvSpPr>
        <dsp:cNvPr id="0" name=""/>
        <dsp:cNvSpPr/>
      </dsp:nvSpPr>
      <dsp:spPr>
        <a:xfrm>
          <a:off x="1760788" y="1097279"/>
          <a:ext cx="2101671" cy="14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February</a:t>
          </a:r>
        </a:p>
        <a:p>
          <a:pPr lvl="0" algn="ctr" defTabSz="577850">
            <a:lnSpc>
              <a:spcPct val="90000"/>
            </a:lnSpc>
            <a:spcBef>
              <a:spcPct val="0"/>
            </a:spcBef>
            <a:spcAft>
              <a:spcPct val="35000"/>
            </a:spcAft>
          </a:pPr>
          <a:r>
            <a:rPr lang="en-US" sz="1300" kern="1200" dirty="0" smtClean="0"/>
            <a:t>Technology installed at Middle School and Browning. Technology ordered for  Kern Avenue.</a:t>
          </a:r>
          <a:endParaRPr lang="en-US" sz="1300" kern="1200" dirty="0"/>
        </a:p>
      </dsp:txBody>
      <dsp:txXfrm>
        <a:off x="1760788" y="1097279"/>
        <a:ext cx="2101671" cy="1463040"/>
      </dsp:txXfrm>
    </dsp:sp>
    <dsp:sp modelId="{7A2ACAAC-DFEB-484F-9A93-DD56EB7262C6}">
      <dsp:nvSpPr>
        <dsp:cNvPr id="0" name=""/>
        <dsp:cNvSpPr/>
      </dsp:nvSpPr>
      <dsp:spPr>
        <a:xfrm>
          <a:off x="3946286" y="1097279"/>
          <a:ext cx="1676548" cy="14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March</a:t>
          </a:r>
        </a:p>
        <a:p>
          <a:pPr lvl="0" algn="ctr" defTabSz="577850">
            <a:lnSpc>
              <a:spcPct val="90000"/>
            </a:lnSpc>
            <a:spcBef>
              <a:spcPct val="0"/>
            </a:spcBef>
            <a:spcAft>
              <a:spcPct val="35000"/>
            </a:spcAft>
          </a:pPr>
          <a:r>
            <a:rPr lang="en-US" sz="1300" kern="1200" dirty="0" smtClean="0"/>
            <a:t>Technology installed at Kern and installation finished at Browning and Middle. </a:t>
          </a:r>
          <a:endParaRPr lang="en-US" sz="1300" kern="1200" dirty="0"/>
        </a:p>
      </dsp:txBody>
      <dsp:txXfrm>
        <a:off x="3946286" y="1097279"/>
        <a:ext cx="1676548" cy="1463040"/>
      </dsp:txXfrm>
    </dsp:sp>
    <dsp:sp modelId="{9D70D8E7-0AE4-4240-9868-BCDE7F780FD3}">
      <dsp:nvSpPr>
        <dsp:cNvPr id="0" name=""/>
        <dsp:cNvSpPr/>
      </dsp:nvSpPr>
      <dsp:spPr>
        <a:xfrm>
          <a:off x="5706663" y="1097279"/>
          <a:ext cx="1676548" cy="14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April</a:t>
          </a:r>
        </a:p>
        <a:p>
          <a:pPr lvl="0" algn="ctr" defTabSz="577850">
            <a:lnSpc>
              <a:spcPct val="90000"/>
            </a:lnSpc>
            <a:spcBef>
              <a:spcPct val="0"/>
            </a:spcBef>
            <a:spcAft>
              <a:spcPct val="35000"/>
            </a:spcAft>
          </a:pPr>
          <a:r>
            <a:rPr lang="en-US" sz="1300" kern="1200" dirty="0" smtClean="0"/>
            <a:t>Practice tests and performance testing of technology at sites.</a:t>
          </a:r>
          <a:endParaRPr lang="en-US" sz="1300" kern="1200" dirty="0"/>
        </a:p>
      </dsp:txBody>
      <dsp:txXfrm>
        <a:off x="5706663" y="1097279"/>
        <a:ext cx="1676548" cy="1463040"/>
      </dsp:txXfrm>
    </dsp:sp>
    <dsp:sp modelId="{C8223CE6-4C65-4C60-99A4-AECEF2141B9A}">
      <dsp:nvSpPr>
        <dsp:cNvPr id="0" name=""/>
        <dsp:cNvSpPr/>
      </dsp:nvSpPr>
      <dsp:spPr>
        <a:xfrm>
          <a:off x="7467039" y="1097279"/>
          <a:ext cx="1676548" cy="14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May</a:t>
          </a:r>
        </a:p>
        <a:p>
          <a:pPr lvl="0" algn="ctr" defTabSz="577850">
            <a:lnSpc>
              <a:spcPct val="90000"/>
            </a:lnSpc>
            <a:spcBef>
              <a:spcPct val="0"/>
            </a:spcBef>
            <a:spcAft>
              <a:spcPct val="35000"/>
            </a:spcAft>
          </a:pPr>
          <a:r>
            <a:rPr lang="en-US" sz="1300" kern="1200" dirty="0" smtClean="0"/>
            <a:t>Smarter Balanced tests are administered to students.</a:t>
          </a:r>
          <a:endParaRPr lang="en-US" sz="1300" kern="1200" dirty="0"/>
        </a:p>
      </dsp:txBody>
      <dsp:txXfrm>
        <a:off x="7467039" y="1097279"/>
        <a:ext cx="1676548" cy="14630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9769D5-F98A-418D-B27B-4FABC696C24D}">
      <dsp:nvSpPr>
        <dsp:cNvPr id="0" name=""/>
        <dsp:cNvSpPr/>
      </dsp:nvSpPr>
      <dsp:spPr>
        <a:xfrm>
          <a:off x="914386" y="0"/>
          <a:ext cx="7772400" cy="3657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263E2E-6CBA-4556-B552-0575E74C8674}">
      <dsp:nvSpPr>
        <dsp:cNvPr id="0" name=""/>
        <dsp:cNvSpPr/>
      </dsp:nvSpPr>
      <dsp:spPr>
        <a:xfrm>
          <a:off x="758" y="1097279"/>
          <a:ext cx="2602602" cy="14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February</a:t>
          </a:r>
        </a:p>
        <a:p>
          <a:pPr lvl="0" algn="ctr" defTabSz="577850">
            <a:lnSpc>
              <a:spcPct val="90000"/>
            </a:lnSpc>
            <a:spcBef>
              <a:spcPct val="0"/>
            </a:spcBef>
            <a:spcAft>
              <a:spcPct val="35000"/>
            </a:spcAft>
          </a:pPr>
          <a:r>
            <a:rPr lang="en-US" sz="1300" kern="1200" dirty="0" smtClean="0"/>
            <a:t>Smarter balance testing accounts sent from state. Testing system checked.</a:t>
          </a:r>
        </a:p>
      </dsp:txBody>
      <dsp:txXfrm>
        <a:off x="758" y="1097279"/>
        <a:ext cx="2602602" cy="1463040"/>
      </dsp:txXfrm>
    </dsp:sp>
    <dsp:sp modelId="{7A2ACAAC-DFEB-484F-9A93-DD56EB7262C6}">
      <dsp:nvSpPr>
        <dsp:cNvPr id="0" name=""/>
        <dsp:cNvSpPr/>
      </dsp:nvSpPr>
      <dsp:spPr>
        <a:xfrm>
          <a:off x="2707168" y="1097279"/>
          <a:ext cx="2076152" cy="14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March</a:t>
          </a:r>
        </a:p>
        <a:p>
          <a:pPr lvl="0" algn="ctr" defTabSz="577850">
            <a:lnSpc>
              <a:spcPct val="90000"/>
            </a:lnSpc>
            <a:spcBef>
              <a:spcPct val="0"/>
            </a:spcBef>
            <a:spcAft>
              <a:spcPct val="35000"/>
            </a:spcAft>
          </a:pPr>
          <a:r>
            <a:rPr lang="en-US" sz="1300" kern="1200" dirty="0" smtClean="0"/>
            <a:t>Testing Coordinator accounts created and distributed. Accommodations input for students </a:t>
          </a:r>
          <a:endParaRPr lang="en-US" sz="1300" kern="1200" dirty="0"/>
        </a:p>
      </dsp:txBody>
      <dsp:txXfrm>
        <a:off x="2707168" y="1097279"/>
        <a:ext cx="2076152" cy="1463040"/>
      </dsp:txXfrm>
    </dsp:sp>
    <dsp:sp modelId="{9D70D8E7-0AE4-4240-9868-BCDE7F780FD3}">
      <dsp:nvSpPr>
        <dsp:cNvPr id="0" name=""/>
        <dsp:cNvSpPr/>
      </dsp:nvSpPr>
      <dsp:spPr>
        <a:xfrm>
          <a:off x="4887128" y="1097279"/>
          <a:ext cx="2076152" cy="14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April</a:t>
          </a:r>
        </a:p>
        <a:p>
          <a:pPr lvl="0" algn="ctr" defTabSz="577850">
            <a:lnSpc>
              <a:spcPct val="90000"/>
            </a:lnSpc>
            <a:spcBef>
              <a:spcPct val="0"/>
            </a:spcBef>
            <a:spcAft>
              <a:spcPct val="35000"/>
            </a:spcAft>
          </a:pPr>
          <a:r>
            <a:rPr lang="en-US" sz="1300" kern="1200" dirty="0" smtClean="0"/>
            <a:t>Test Administrator accounts created. </a:t>
          </a:r>
          <a:endParaRPr lang="en-US" sz="1300" kern="1200" dirty="0"/>
        </a:p>
      </dsp:txBody>
      <dsp:txXfrm>
        <a:off x="4887128" y="1097279"/>
        <a:ext cx="2076152" cy="1463040"/>
      </dsp:txXfrm>
    </dsp:sp>
    <dsp:sp modelId="{C8223CE6-4C65-4C60-99A4-AECEF2141B9A}">
      <dsp:nvSpPr>
        <dsp:cNvPr id="0" name=""/>
        <dsp:cNvSpPr/>
      </dsp:nvSpPr>
      <dsp:spPr>
        <a:xfrm>
          <a:off x="7067088" y="1097279"/>
          <a:ext cx="2076152" cy="1463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May</a:t>
          </a:r>
        </a:p>
        <a:p>
          <a:pPr lvl="0" algn="ctr" defTabSz="577850">
            <a:lnSpc>
              <a:spcPct val="90000"/>
            </a:lnSpc>
            <a:spcBef>
              <a:spcPct val="0"/>
            </a:spcBef>
            <a:spcAft>
              <a:spcPct val="35000"/>
            </a:spcAft>
          </a:pPr>
          <a:r>
            <a:rPr lang="en-US" sz="1300" kern="1200" dirty="0" smtClean="0"/>
            <a:t>Smarter Balanced tests are administered to students.</a:t>
          </a:r>
          <a:endParaRPr lang="en-US" sz="1300" kern="1200" dirty="0"/>
        </a:p>
      </dsp:txBody>
      <dsp:txXfrm>
        <a:off x="7067088" y="1097279"/>
        <a:ext cx="2076152" cy="14630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88CCC9-FB94-40BB-A48C-3723AF6C3DF1}"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93EB3-7E4C-4DBC-833D-D12EF5604D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8CCC9-FB94-40BB-A48C-3723AF6C3DF1}"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93EB3-7E4C-4DBC-833D-D12EF5604D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8CCC9-FB94-40BB-A48C-3723AF6C3DF1}"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93EB3-7E4C-4DBC-833D-D12EF5604D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8CCC9-FB94-40BB-A48C-3723AF6C3DF1}"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93EB3-7E4C-4DBC-833D-D12EF5604D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8CCC9-FB94-40BB-A48C-3723AF6C3DF1}"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93EB3-7E4C-4DBC-833D-D12EF5604D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88CCC9-FB94-40BB-A48C-3723AF6C3DF1}"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93EB3-7E4C-4DBC-833D-D12EF5604D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88CCC9-FB94-40BB-A48C-3723AF6C3DF1}" type="datetimeFigureOut">
              <a:rPr lang="en-US" smtClean="0"/>
              <a:pPr/>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93EB3-7E4C-4DBC-833D-D12EF5604D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88CCC9-FB94-40BB-A48C-3723AF6C3DF1}" type="datetimeFigureOut">
              <a:rPr lang="en-US" smtClean="0"/>
              <a:pPr/>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93EB3-7E4C-4DBC-833D-D12EF5604D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8CCC9-FB94-40BB-A48C-3723AF6C3DF1}" type="datetimeFigureOut">
              <a:rPr lang="en-US" smtClean="0"/>
              <a:pPr/>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93EB3-7E4C-4DBC-833D-D12EF5604D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8CCC9-FB94-40BB-A48C-3723AF6C3DF1}"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93EB3-7E4C-4DBC-833D-D12EF5604D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8CCC9-FB94-40BB-A48C-3723AF6C3DF1}"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93EB3-7E4C-4DBC-833D-D12EF5604D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8CCC9-FB94-40BB-A48C-3723AF6C3DF1}" type="datetimeFigureOut">
              <a:rPr lang="en-US" smtClean="0"/>
              <a:pPr/>
              <a:t>3/6/2014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93EB3-7E4C-4DBC-833D-D12EF5604D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hyperlink" Target="http://www.smarterbalanced.org/field-tes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cstate="print"/>
          <a:srcRect l="2778" t="9033" r="51852" b="5319"/>
          <a:stretch>
            <a:fillRect/>
          </a:stretch>
        </p:blipFill>
        <p:spPr bwMode="auto">
          <a:xfrm>
            <a:off x="0" y="-1"/>
            <a:ext cx="9144000" cy="69046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cstate="print"/>
          <a:srcRect l="2778" t="9086" r="54630" b="-307"/>
          <a:stretch>
            <a:fillRect/>
          </a:stretch>
        </p:blipFill>
        <p:spPr bwMode="auto">
          <a:xfrm>
            <a:off x="0" y="-1"/>
            <a:ext cx="9144000" cy="69573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cstate="print"/>
          <a:srcRect l="3704" t="9086" r="54630" b="-308"/>
          <a:stretch>
            <a:fillRect/>
          </a:stretch>
        </p:blipFill>
        <p:spPr bwMode="auto">
          <a:xfrm>
            <a:off x="0" y="0"/>
            <a:ext cx="9144000" cy="711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0"/>
          <a:ext cx="9144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nvGraphicFramePr>
        <p:xfrm>
          <a:off x="0" y="3200400"/>
          <a:ext cx="9144000" cy="365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2590800" y="152400"/>
            <a:ext cx="3733800" cy="369332"/>
          </a:xfrm>
          <a:prstGeom prst="rect">
            <a:avLst/>
          </a:prstGeom>
          <a:noFill/>
        </p:spPr>
        <p:txBody>
          <a:bodyPr wrap="square" rtlCol="0">
            <a:spAutoFit/>
          </a:bodyPr>
          <a:lstStyle/>
          <a:p>
            <a:pPr algn="ctr"/>
            <a:r>
              <a:rPr lang="en-US" dirty="0" smtClean="0"/>
              <a:t>Technology Timeline</a:t>
            </a:r>
            <a:endParaRPr lang="en-US" dirty="0"/>
          </a:p>
        </p:txBody>
      </p:sp>
      <p:sp>
        <p:nvSpPr>
          <p:cNvPr id="7" name="TextBox 6"/>
          <p:cNvSpPr txBox="1"/>
          <p:nvPr/>
        </p:nvSpPr>
        <p:spPr>
          <a:xfrm>
            <a:off x="2590800" y="2971800"/>
            <a:ext cx="3810000" cy="369332"/>
          </a:xfrm>
          <a:prstGeom prst="rect">
            <a:avLst/>
          </a:prstGeom>
          <a:noFill/>
        </p:spPr>
        <p:txBody>
          <a:bodyPr wrap="square" rtlCol="0">
            <a:spAutoFit/>
          </a:bodyPr>
          <a:lstStyle/>
          <a:p>
            <a:pPr algn="ctr"/>
            <a:r>
              <a:rPr lang="en-US" dirty="0" smtClean="0"/>
              <a:t>Testing Timeline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838200"/>
          </a:xfrm>
        </p:spPr>
        <p:txBody>
          <a:bodyPr>
            <a:normAutofit/>
          </a:bodyPr>
          <a:lstStyle/>
          <a:p>
            <a:r>
              <a:rPr lang="en-US" sz="4000" b="1" i="1" dirty="0" smtClean="0"/>
              <a:t>Practice and Training Tests</a:t>
            </a:r>
            <a:endParaRPr lang="en-US" sz="4000" dirty="0" smtClean="0"/>
          </a:p>
          <a:p>
            <a:endParaRPr lang="en-US" dirty="0"/>
          </a:p>
        </p:txBody>
      </p:sp>
      <p:sp>
        <p:nvSpPr>
          <p:cNvPr id="4" name="TextBox 3"/>
          <p:cNvSpPr txBox="1"/>
          <p:nvPr/>
        </p:nvSpPr>
        <p:spPr>
          <a:xfrm>
            <a:off x="0" y="1225689"/>
            <a:ext cx="9144000" cy="5632311"/>
          </a:xfrm>
          <a:prstGeom prst="rect">
            <a:avLst/>
          </a:prstGeom>
          <a:solidFill>
            <a:schemeClr val="accent1"/>
          </a:solidFill>
        </p:spPr>
        <p:txBody>
          <a:bodyPr wrap="square" rtlCol="0">
            <a:spAutoFit/>
          </a:bodyPr>
          <a:lstStyle/>
          <a:p>
            <a:r>
              <a:rPr lang="en-US" sz="4000" i="1" dirty="0" smtClean="0"/>
              <a:t>The Smarter Balanced Practice Test and the new Training Test provide students with an early look at sets of assessment questions aligned to the Common Core for grades 3-8 and 11 in both English language arts/literacy and mathematics. Both resources will help teachers and students prepare for the spring 2014 </a:t>
            </a:r>
            <a:r>
              <a:rPr lang="en-US" sz="4000" i="1" dirty="0" smtClean="0">
                <a:hlinkClick r:id="rId2"/>
              </a:rPr>
              <a:t>Smarter Balanced Field Test</a:t>
            </a:r>
            <a:r>
              <a:rPr lang="en-US" sz="4000" i="1" dirty="0" smtClean="0"/>
              <a:t>.</a:t>
            </a:r>
            <a:endParaRPr lang="en-US" sz="4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838200"/>
          </a:xfrm>
        </p:spPr>
        <p:txBody>
          <a:bodyPr>
            <a:normAutofit/>
          </a:bodyPr>
          <a:lstStyle/>
          <a:p>
            <a:r>
              <a:rPr lang="en-US" sz="4000" b="1" i="1" dirty="0" smtClean="0"/>
              <a:t>Field </a:t>
            </a:r>
            <a:r>
              <a:rPr lang="en-US" sz="4000" b="1" i="1" dirty="0" smtClean="0"/>
              <a:t>Test</a:t>
            </a:r>
            <a:endParaRPr lang="en-US" sz="4000" dirty="0" smtClean="0"/>
          </a:p>
        </p:txBody>
      </p:sp>
      <p:sp>
        <p:nvSpPr>
          <p:cNvPr id="4" name="TextBox 3"/>
          <p:cNvSpPr txBox="1"/>
          <p:nvPr/>
        </p:nvSpPr>
        <p:spPr>
          <a:xfrm>
            <a:off x="0" y="1225689"/>
            <a:ext cx="9144000" cy="5632311"/>
          </a:xfrm>
          <a:prstGeom prst="rect">
            <a:avLst/>
          </a:prstGeom>
          <a:solidFill>
            <a:schemeClr val="accent1"/>
          </a:solidFill>
        </p:spPr>
        <p:txBody>
          <a:bodyPr wrap="square" rtlCol="0">
            <a:spAutoFit/>
          </a:bodyPr>
          <a:lstStyle/>
          <a:p>
            <a:r>
              <a:rPr lang="en-US" sz="4000" i="1" dirty="0" smtClean="0"/>
              <a:t>The Smarter Balanced Field Test will take place from March 18 – June 6, 2014. The Field Test is a trial run of the assessment system that helps ensure the assessments are valid, reliable, and fair for all students. It also gives teachers and schools a chance to gauge their readiness in advance of the first operational assessment in spring 2015. </a:t>
            </a:r>
            <a:r>
              <a:rPr lang="en-US" i="1"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cstate="print"/>
          <a:srcRect l="2778" t="9086" r="54630" b="-307"/>
          <a:stretch>
            <a:fillRect/>
          </a:stretch>
        </p:blipFill>
        <p:spPr bwMode="auto">
          <a:xfrm>
            <a:off x="-1" y="0"/>
            <a:ext cx="9144001" cy="6957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cstate="print"/>
          <a:srcRect l="3704" t="9086" r="54630" b="-307"/>
          <a:stretch>
            <a:fillRect/>
          </a:stretch>
        </p:blipFill>
        <p:spPr bwMode="auto">
          <a:xfrm>
            <a:off x="0" y="0"/>
            <a:ext cx="9144000" cy="711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Grp="1" noChangeAspect="1" noChangeArrowheads="1"/>
          </p:cNvPicPr>
          <p:nvPr>
            <p:ph idx="1"/>
          </p:nvPr>
        </p:nvPicPr>
        <p:blipFill>
          <a:blip r:embed="rId2" cstate="print"/>
          <a:srcRect l="3704" t="9086" r="54630" b="-307"/>
          <a:stretch>
            <a:fillRect/>
          </a:stretch>
        </p:blipFill>
        <p:spPr bwMode="auto">
          <a:xfrm>
            <a:off x="0" y="0"/>
            <a:ext cx="9144000" cy="711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l="2778" t="9086" r="54630" b="-307"/>
          <a:stretch>
            <a:fillRect/>
          </a:stretch>
        </p:blipFill>
        <p:spPr bwMode="auto">
          <a:xfrm>
            <a:off x="-1" y="0"/>
            <a:ext cx="9213669"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l="2778" t="9086" r="54630" b="-308"/>
          <a:stretch>
            <a:fillRect/>
          </a:stretch>
        </p:blipFill>
        <p:spPr bwMode="auto">
          <a:xfrm>
            <a:off x="0" y="-1"/>
            <a:ext cx="9144000" cy="69573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l="2778" t="9086" r="54630" b="-307"/>
          <a:stretch>
            <a:fillRect/>
          </a:stretch>
        </p:blipFill>
        <p:spPr bwMode="auto">
          <a:xfrm>
            <a:off x="0" y="-1"/>
            <a:ext cx="9144000" cy="69573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62000"/>
          </a:xfrm>
        </p:spPr>
        <p:txBody>
          <a:bodyPr>
            <a:normAutofit/>
          </a:bodyPr>
          <a:lstStyle/>
          <a:p>
            <a:r>
              <a:rPr lang="en-US" sz="3600" b="1" i="1" dirty="0" smtClean="0"/>
              <a:t>Computer Adaptive Testing</a:t>
            </a:r>
            <a:endParaRPr lang="en-US" sz="3600" dirty="0" smtClean="0"/>
          </a:p>
          <a:p>
            <a:endParaRPr lang="en-US" dirty="0"/>
          </a:p>
        </p:txBody>
      </p:sp>
      <p:sp>
        <p:nvSpPr>
          <p:cNvPr id="6" name="TextBox 5"/>
          <p:cNvSpPr txBox="1"/>
          <p:nvPr/>
        </p:nvSpPr>
        <p:spPr>
          <a:xfrm>
            <a:off x="0" y="762000"/>
            <a:ext cx="9144000" cy="6186309"/>
          </a:xfrm>
          <a:prstGeom prst="rect">
            <a:avLst/>
          </a:prstGeom>
          <a:solidFill>
            <a:schemeClr val="tx2">
              <a:lumMod val="40000"/>
              <a:lumOff val="60000"/>
            </a:schemeClr>
          </a:solidFill>
        </p:spPr>
        <p:txBody>
          <a:bodyPr wrap="square" rtlCol="0">
            <a:spAutoFit/>
          </a:bodyPr>
          <a:lstStyle/>
          <a:p>
            <a:pPr algn="just"/>
            <a:r>
              <a:rPr lang="en-US" sz="3600" dirty="0" smtClean="0"/>
              <a:t>Based on student responses, the computer program adjusts the difficulty of questions throughout the assessment. For example, a student who answers a question correctly will receive a more challenging item, while an incorrect answer generates an easier question. By adapting to the student as the assessment is taking place, these assessments present an individually tailored set of questions to each student and can quickly identify which skills students have mastered. </a:t>
            </a:r>
            <a:endParaRPr lang="en-US" sz="3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l="3704" t="11693" r="54630" b="-307"/>
          <a:stretch>
            <a:fillRect/>
          </a:stretch>
        </p:blipFill>
        <p:spPr bwMode="auto">
          <a:xfrm>
            <a:off x="-1" y="0"/>
            <a:ext cx="907676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l="2778" t="9086" r="54630" b="-307"/>
          <a:stretch>
            <a:fillRect/>
          </a:stretch>
        </p:blipFill>
        <p:spPr bwMode="auto">
          <a:xfrm>
            <a:off x="0" y="-1"/>
            <a:ext cx="9144000" cy="69573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313</Words>
  <Application>Microsoft Office PowerPoint</Application>
  <PresentationFormat>On-screen Show (4:3)</PresentationFormat>
  <Paragraphs>26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tybryson</cp:lastModifiedBy>
  <cp:revision>9</cp:revision>
  <dcterms:created xsi:type="dcterms:W3CDTF">2014-03-06T18:04:58Z</dcterms:created>
  <dcterms:modified xsi:type="dcterms:W3CDTF">2014-03-06T19:45:22Z</dcterms:modified>
</cp:coreProperties>
</file>