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handoutMasterIdLst>
    <p:handoutMasterId r:id="rId10"/>
  </p:handoutMasterIdLst>
  <p:sldIdLst>
    <p:sldId id="256" r:id="rId2"/>
    <p:sldId id="329" r:id="rId3"/>
    <p:sldId id="328" r:id="rId4"/>
    <p:sldId id="330" r:id="rId5"/>
    <p:sldId id="312" r:id="rId6"/>
    <p:sldId id="331" r:id="rId7"/>
    <p:sldId id="326" r:id="rId8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A8C"/>
    <a:srgbClr val="56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3" autoAdjust="0"/>
  </p:normalViewPr>
  <p:slideViewPr>
    <p:cSldViewPr>
      <p:cViewPr varScale="1">
        <p:scale>
          <a:sx n="69" d="100"/>
          <a:sy n="69" d="100"/>
        </p:scale>
        <p:origin x="-50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34D2E-D63D-496C-A7F6-C2180ACBF8B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687EF-EABE-44FF-BA4A-B23D03189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7D613-C0EC-4FDE-A693-78352082B30E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DFF18-6C00-421F-9B47-D5EAA70C0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7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93B3DC-2FB5-441F-AA97-F0AEB60A4F38}" type="datetime1">
              <a:rPr lang="fr-FR" smtClean="0"/>
              <a:pPr/>
              <a:t>21/01/2014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A45EF0-2484-4960-B16A-15F71C20F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7EF6AB-7338-4F8A-9286-938707FDF169}" type="datetime1">
              <a:rPr lang="fr-FR" smtClean="0"/>
              <a:pPr>
                <a:defRPr/>
              </a:pPr>
              <a:t>21/01/2014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808312"/>
          </a:xfrm>
        </p:spPr>
        <p:txBody>
          <a:bodyPr rtlCol="0">
            <a:normAutofit/>
          </a:bodyPr>
          <a:lstStyle/>
          <a:p>
            <a:pPr fontAlgn="base"/>
            <a:r>
              <a:rPr lang="en-US" b="1" dirty="0"/>
              <a:t>Online Assessment Reporting </a:t>
            </a:r>
            <a:r>
              <a:rPr lang="en-US" b="1" dirty="0" smtClean="0"/>
              <a:t>System (OARS)</a:t>
            </a:r>
            <a:br>
              <a:rPr lang="en-US" b="1" dirty="0" smtClean="0"/>
            </a:br>
            <a:r>
              <a:rPr lang="en-US" b="1" dirty="0" smtClean="0"/>
              <a:t>Implementation Information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29893-04F0-400F-8905-80D0F448570C}" type="slidenum">
              <a:rPr lang="fr-CA" smtClean="0"/>
              <a:pPr>
                <a:defRPr/>
              </a:pPr>
              <a:t>1</a:t>
            </a:fld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83" y="4149080"/>
            <a:ext cx="4474964" cy="262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0364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672" y="116632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OARS?</a:t>
            </a:r>
          </a:p>
          <a:p>
            <a:endParaRPr lang="en-US" sz="2800" b="1" dirty="0" smtClean="0"/>
          </a:p>
          <a:p>
            <a:r>
              <a:rPr lang="en-US" sz="2800" dirty="0"/>
              <a:t>OARS facilitates the collection, reporting, and analysis of </a:t>
            </a:r>
            <a:r>
              <a:rPr lang="en-US" sz="2800" dirty="0" smtClean="0"/>
              <a:t>assessments by individual student(s), teacher, grade level, school or district.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helps school districts meet the requirements of </a:t>
            </a:r>
            <a:r>
              <a:rPr lang="en-US" sz="2800" dirty="0" smtClean="0"/>
              <a:t>the Common Core Standards </a:t>
            </a:r>
            <a:r>
              <a:rPr lang="en-US" sz="2800" dirty="0"/>
              <a:t>legislation by making assessment results readily </a:t>
            </a:r>
            <a:r>
              <a:rPr lang="en-US" sz="2800" dirty="0" smtClean="0"/>
              <a:t>available and online.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51783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Teachers are able to modify instruction based on assessment </a:t>
            </a:r>
            <a:r>
              <a:rPr lang="en-US" sz="2800" dirty="0" smtClean="0"/>
              <a:t>results. School </a:t>
            </a:r>
            <a:r>
              <a:rPr lang="en-US" sz="2800" dirty="0"/>
              <a:t>and district administrators can plan appropriate professional development and support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99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0364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7560840" cy="65527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0364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688" y="620688"/>
            <a:ext cx="7272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OARS Professional Development Plan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Beginning Level</a:t>
            </a:r>
          </a:p>
          <a:p>
            <a:endParaRPr lang="en-US" sz="3200" dirty="0" smtClean="0"/>
          </a:p>
          <a:p>
            <a:r>
              <a:rPr lang="en-US" sz="3200" dirty="0" smtClean="0"/>
              <a:t>2.Intermediate Level</a:t>
            </a:r>
          </a:p>
          <a:p>
            <a:endParaRPr lang="en-US" sz="3200" dirty="0"/>
          </a:p>
          <a:p>
            <a:r>
              <a:rPr lang="en-US" sz="3200" dirty="0" smtClean="0"/>
              <a:t>3. Advanced Level</a:t>
            </a:r>
          </a:p>
          <a:p>
            <a:endParaRPr lang="en-US" sz="3200" dirty="0" smtClean="0"/>
          </a:p>
          <a:p>
            <a:r>
              <a:rPr lang="en-US" sz="3200" dirty="0" smtClean="0"/>
              <a:t>4. Expert Level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491108" cy="561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9167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79712" y="18864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Running Reports</a:t>
            </a:r>
          </a:p>
          <a:p>
            <a:pPr algn="ctr"/>
            <a:r>
              <a:rPr lang="en-US" sz="2400" dirty="0" smtClean="0"/>
              <a:t>Student </a:t>
            </a:r>
            <a:r>
              <a:rPr lang="en-US" sz="2400" dirty="0" smtClean="0"/>
              <a:t>Information Demographic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620688"/>
            <a:ext cx="49330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Student ID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Last Name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First Name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Teacher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Section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Course Name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Department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Instructional Program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Language Proficiency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EL Level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Special Ed 1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Special Ed 2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GATE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Gender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Ethnicity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Migrant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Speech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Grade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475" y="3933056"/>
            <a:ext cx="3438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21640-9E86-43AD-BEAB-184BE66E49A9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54" y="9320"/>
            <a:ext cx="1379508" cy="6848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53" y="836712"/>
            <a:ext cx="7683946" cy="54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0054" y="357917"/>
            <a:ext cx="768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McFarland Unified School District Number of English Learners 2012 = 1,541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0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5EF0-2484-4960-B16A-15F71C20FC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3163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27051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2857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8212" y="3645024"/>
            <a:ext cx="3848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54954"/>
            <a:ext cx="2895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149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Online Assessment Reporting System (OARS) Implementation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Raul Maldonado</cp:lastModifiedBy>
  <cp:revision>244</cp:revision>
  <cp:lastPrinted>2014-01-22T00:01:38Z</cp:lastPrinted>
  <dcterms:created xsi:type="dcterms:W3CDTF">2008-03-16T01:51:23Z</dcterms:created>
  <dcterms:modified xsi:type="dcterms:W3CDTF">2014-01-22T00:01:52Z</dcterms:modified>
</cp:coreProperties>
</file>